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FA489-CB83-4384-AA49-245485C4D500}" type="datetimeFigureOut">
              <a:rPr lang="ru-RU" smtClean="0"/>
              <a:t>15.09.2023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EB86-0544-470C-B720-49D0F541D2E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9"/>
            <a:ext cx="8496944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859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«ЛЕСНОЕ ЦАРСТВО»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УГОЛОК ЖИВОЙ ПРИРОДЫ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432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Средняя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группа «Капельки»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58 города Тюмени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3834"/>
            <a:ext cx="7448872" cy="71496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          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Плеханова Н.В.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rcRect t="7286"/>
          <a:stretch>
            <a:fillRect/>
          </a:stretch>
        </p:blipFill>
        <p:spPr>
          <a:xfrm>
            <a:off x="1259632" y="2931221"/>
            <a:ext cx="6336704" cy="3810147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844" y="142852"/>
            <a:ext cx="88583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Уголок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природы в детском саду решает важные задачи экологического воспитания. В частности, даёт малышам первичные представления о растениях, животных, а также помогает приобщиться к труду на благо природы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велико его значение для городских ребят, которые, к сожалению, не имеют возможности часто находиться на лоне природы, знакомиться с её дарами и удивительными тайнами, как того требует пытливая детская натура.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одной из важнейших задач природоведческой зоны в ДОУ является максимальное наполнение жизни детей в саду общением с неживой и живой природой.</a:t>
            </a:r>
          </a:p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Опираясь на эту задачу, мною была задумана и реализована композиция «Лесное царство», для того чтобы наглядно показать детям места обитания диких животных в природе Тюменского края.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/>
          <a:srcRect b="8333"/>
          <a:stretch>
            <a:fillRect/>
          </a:stretch>
        </p:blipFill>
        <p:spPr>
          <a:xfrm>
            <a:off x="467544" y="1200329"/>
            <a:ext cx="8280920" cy="539702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 названиями диких животных Тюменского края и названиями их жилищ.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95" y="1254420"/>
            <a:ext cx="4034158" cy="537887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944" y="1254420"/>
            <a:ext cx="4016677" cy="535556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0414" y="152400"/>
            <a:ext cx="897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самостоятельно могут рассматривать не только животных и их жилище, но и то, чем они питаются.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27" y="1257200"/>
            <a:ext cx="4071948" cy="542926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4854" y="1257200"/>
            <a:ext cx="4071966" cy="542928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композицию можно использовать на различных занятиях: по познавательному развитию, развитию речи, рисованию, лепки, аппликации и др.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01" y="1350573"/>
            <a:ext cx="4071966" cy="535718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знакомства с нашим «Лесным царством» у детей начинает формироваться  эмоционально-положительное отношение к живой природе.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350573"/>
            <a:ext cx="4071967" cy="5353703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44690639_9-adonius-club-p-fon-dlya-prezentatsii-osennie-listya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68" y="1118752"/>
            <a:ext cx="4143404" cy="552453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130658"/>
            <a:ext cx="4125545" cy="550072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проделанной работы у детей отмечается устойчивый  интерес к представителям животного мира.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105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Муниципальное автономное дошкольное образовательное учреждение детский сад № 58 города Тюмени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85</cp:revision>
  <dcterms:created xsi:type="dcterms:W3CDTF">2023-09-14T15:42:15Z</dcterms:created>
  <dcterms:modified xsi:type="dcterms:W3CDTF">2023-09-15T07:14:28Z</dcterms:modified>
</cp:coreProperties>
</file>